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E6DD2AB-7B18-41C6-BF7A-507667F8F31E}"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6DD2AB-7B18-41C6-BF7A-507667F8F31E}"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6DD2AB-7B18-41C6-BF7A-507667F8F31E}"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E6DD2AB-7B18-41C6-BF7A-507667F8F31E}"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6DD2AB-7B18-41C6-BF7A-507667F8F31E}"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E6DD2AB-7B18-41C6-BF7A-507667F8F31E}"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E6DD2AB-7B18-41C6-BF7A-507667F8F31E}" type="datetimeFigureOut">
              <a:rPr lang="en-NZ" smtClean="0"/>
              <a:pPr/>
              <a:t>8/06/2012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E6DD2AB-7B18-41C6-BF7A-507667F8F31E}" type="datetimeFigureOut">
              <a:rPr lang="en-NZ" smtClean="0"/>
              <a:pPr/>
              <a:t>8/06/2012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DD2AB-7B18-41C6-BF7A-507667F8F31E}" type="datetimeFigureOut">
              <a:rPr lang="en-NZ" smtClean="0"/>
              <a:pPr/>
              <a:t>8/06/2012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D2AB-7B18-41C6-BF7A-507667F8F31E}"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6DD2AB-7B18-41C6-BF7A-507667F8F31E}"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DD2AB-7B18-41C6-BF7A-507667F8F31E}" type="datetimeFigureOut">
              <a:rPr lang="en-NZ" smtClean="0"/>
              <a:pPr/>
              <a:t>8/06/2012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77916-07B0-41DF-B71B-6C4102B8A99F}"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biography.com/people/prince-albert-20845371"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941168"/>
            <a:ext cx="7628384" cy="1728192"/>
          </a:xfrm>
        </p:spPr>
        <p:txBody>
          <a:bodyPr>
            <a:normAutofit/>
          </a:bodyPr>
          <a:lstStyle/>
          <a:p>
            <a:r>
              <a:rPr lang="en-NZ" sz="9600" u="sng" dirty="0" smtClean="0">
                <a:solidFill>
                  <a:schemeClr val="accent4">
                    <a:lumMod val="75000"/>
                  </a:schemeClr>
                </a:solidFill>
                <a:effectLst>
                  <a:outerShdw blurRad="38100" dist="38100" dir="2700000" algn="tl">
                    <a:srgbClr val="000000">
                      <a:alpha val="43137"/>
                    </a:srgbClr>
                  </a:outerShdw>
                </a:effectLst>
                <a:latin typeface="Edwardian Script ITC" pitchFamily="66" charset="0"/>
              </a:rPr>
              <a:t>The queen’s jubilee</a:t>
            </a:r>
            <a:endParaRPr lang="en-NZ" sz="9600" u="sng" dirty="0">
              <a:solidFill>
                <a:schemeClr val="accent4">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Subtitle 2"/>
          <p:cNvSpPr>
            <a:spLocks noGrp="1"/>
          </p:cNvSpPr>
          <p:nvPr>
            <p:ph type="subTitle" idx="1"/>
          </p:nvPr>
        </p:nvSpPr>
        <p:spPr>
          <a:xfrm>
            <a:off x="1371600" y="1772816"/>
            <a:ext cx="6400800" cy="720080"/>
          </a:xfrm>
        </p:spPr>
        <p:txBody>
          <a:bodyPr/>
          <a:lstStyle/>
          <a:p>
            <a:endParaRPr lang="en-NZ" dirty="0"/>
          </a:p>
        </p:txBody>
      </p:sp>
      <p:pic>
        <p:nvPicPr>
          <p:cNvPr id="1031" name="Picture 7" descr="C:\Users\Administrator\Downloads\images.jpg"/>
          <p:cNvPicPr>
            <a:picLocks noChangeAspect="1" noChangeArrowheads="1"/>
          </p:cNvPicPr>
          <p:nvPr/>
        </p:nvPicPr>
        <p:blipFill>
          <a:blip r:embed="rId2" cstate="print"/>
          <a:srcRect/>
          <a:stretch>
            <a:fillRect/>
          </a:stretch>
        </p:blipFill>
        <p:spPr bwMode="auto">
          <a:xfrm>
            <a:off x="0" y="0"/>
            <a:ext cx="4427984" cy="2946622"/>
          </a:xfrm>
          <a:prstGeom prst="rect">
            <a:avLst/>
          </a:prstGeom>
          <a:noFill/>
        </p:spPr>
      </p:pic>
      <p:pic>
        <p:nvPicPr>
          <p:cNvPr id="1032" name="Picture 8" descr="C:\Users\Administrator\Desktop\eb68cfd0c8e72b3fc6645a36c7a884e8ca323af4.jpg"/>
          <p:cNvPicPr>
            <a:picLocks noChangeAspect="1" noChangeArrowheads="1"/>
          </p:cNvPicPr>
          <p:nvPr/>
        </p:nvPicPr>
        <p:blipFill>
          <a:blip r:embed="rId3" cstate="print"/>
          <a:srcRect/>
          <a:stretch>
            <a:fillRect/>
          </a:stretch>
        </p:blipFill>
        <p:spPr bwMode="auto">
          <a:xfrm>
            <a:off x="4267200" y="0"/>
            <a:ext cx="4876800" cy="2743200"/>
          </a:xfrm>
          <a:prstGeom prst="rect">
            <a:avLst/>
          </a:prstGeom>
          <a:noFill/>
        </p:spPr>
      </p:pic>
      <p:pic>
        <p:nvPicPr>
          <p:cNvPr id="1033" name="Picture 9" descr="C:\Users\Administrator\Desktop\queen8_17sq9v2-17sqa1o.jpg"/>
          <p:cNvPicPr>
            <a:picLocks noChangeAspect="1" noChangeArrowheads="1"/>
          </p:cNvPicPr>
          <p:nvPr/>
        </p:nvPicPr>
        <p:blipFill>
          <a:blip r:embed="rId4" cstate="print"/>
          <a:srcRect/>
          <a:stretch>
            <a:fillRect/>
          </a:stretch>
        </p:blipFill>
        <p:spPr bwMode="auto">
          <a:xfrm>
            <a:off x="0" y="5301208"/>
            <a:ext cx="1619672" cy="1556792"/>
          </a:xfrm>
          <a:prstGeom prst="rect">
            <a:avLst/>
          </a:prstGeom>
          <a:noFill/>
        </p:spPr>
      </p:pic>
      <p:pic>
        <p:nvPicPr>
          <p:cNvPr id="1034" name="Picture 10" descr="C:\Users\Administrator\Desktop\49346-640x360-jube-queen-640.jpg"/>
          <p:cNvPicPr>
            <a:picLocks noChangeAspect="1" noChangeArrowheads="1"/>
          </p:cNvPicPr>
          <p:nvPr/>
        </p:nvPicPr>
        <p:blipFill>
          <a:blip r:embed="rId5" cstate="print"/>
          <a:srcRect/>
          <a:stretch>
            <a:fillRect/>
          </a:stretch>
        </p:blipFill>
        <p:spPr bwMode="auto">
          <a:xfrm>
            <a:off x="3767403" y="2708920"/>
            <a:ext cx="5376597" cy="2664296"/>
          </a:xfrm>
          <a:prstGeom prst="rect">
            <a:avLst/>
          </a:prstGeom>
          <a:noFill/>
        </p:spPr>
      </p:pic>
      <p:pic>
        <p:nvPicPr>
          <p:cNvPr id="1035" name="Picture 11" descr="C:\Users\Administrator\Desktop\green-and-yellow-fireworks-clip-art_428990.jpg"/>
          <p:cNvPicPr>
            <a:picLocks noChangeAspect="1" noChangeArrowheads="1"/>
          </p:cNvPicPr>
          <p:nvPr/>
        </p:nvPicPr>
        <p:blipFill>
          <a:blip r:embed="rId6" cstate="print"/>
          <a:srcRect/>
          <a:stretch>
            <a:fillRect/>
          </a:stretch>
        </p:blipFill>
        <p:spPr bwMode="auto">
          <a:xfrm>
            <a:off x="0" y="2780928"/>
            <a:ext cx="3787321" cy="2520280"/>
          </a:xfrm>
          <a:prstGeom prst="rect">
            <a:avLst/>
          </a:prstGeom>
          <a:noFill/>
        </p:spPr>
      </p:pic>
      <p:pic>
        <p:nvPicPr>
          <p:cNvPr id="14" name="Picture 9" descr="C:\Users\Administrator\Desktop\queen8_17sq9v2-17sqa1o.jpg"/>
          <p:cNvPicPr>
            <a:picLocks noChangeAspect="1" noChangeArrowheads="1"/>
          </p:cNvPicPr>
          <p:nvPr/>
        </p:nvPicPr>
        <p:blipFill>
          <a:blip r:embed="rId4" cstate="print"/>
          <a:srcRect/>
          <a:stretch>
            <a:fillRect/>
          </a:stretch>
        </p:blipFill>
        <p:spPr bwMode="auto">
          <a:xfrm>
            <a:off x="7740352" y="5301208"/>
            <a:ext cx="1403648" cy="155679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960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Who?</a:t>
            </a:r>
            <a:endParaRPr lang="en-NZ" sz="960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Text Placeholder 2"/>
          <p:cNvSpPr>
            <a:spLocks noGrp="1"/>
          </p:cNvSpPr>
          <p:nvPr>
            <p:ph type="body" idx="1"/>
          </p:nvPr>
        </p:nvSpPr>
        <p:spPr/>
        <p:txBody>
          <a:bodyPr>
            <a:noAutofit/>
          </a:bodyPr>
          <a:lstStyle/>
          <a:p>
            <a:r>
              <a:rPr lang="en-NZ" sz="7200" b="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The queen.</a:t>
            </a:r>
            <a:endParaRPr lang="en-NZ" sz="7200" b="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4" name="Content Placeholder 3"/>
          <p:cNvSpPr>
            <a:spLocks noGrp="1"/>
          </p:cNvSpPr>
          <p:nvPr>
            <p:ph sz="half" idx="2"/>
          </p:nvPr>
        </p:nvSpPr>
        <p:spPr/>
        <p:txBody>
          <a:bodyPr>
            <a:normAutofit/>
          </a:bodyPr>
          <a:lstStyle/>
          <a:p>
            <a:r>
              <a:rPr lang="en-NZ" dirty="0">
                <a:latin typeface="Amienne" pitchFamily="82" charset="0"/>
              </a:rPr>
              <a:t>Queen Elizabeth II was born Princess Elizabeth Alexandra Mary on April 21, 1926 in London, to </a:t>
            </a:r>
            <a:r>
              <a:rPr lang="en-NZ" dirty="0">
                <a:latin typeface="Amienne" pitchFamily="82" charset="0"/>
                <a:hlinkClick r:id="rId2"/>
              </a:rPr>
              <a:t>Prince Albert</a:t>
            </a:r>
            <a:r>
              <a:rPr lang="en-NZ" dirty="0">
                <a:latin typeface="Amienne" pitchFamily="82" charset="0"/>
              </a:rPr>
              <a:t>, Duke of York (later King George VI), and Elizabeth Bowes-Lyon. She married Philip Mountbatten, Duke of Edinburgh in 1947, became queen on February 6, 1952, and was crowned on June 2, 1953. During her reign, she has tried to make the British monarchy more modern and sensitive to the public.</a:t>
            </a:r>
          </a:p>
        </p:txBody>
      </p:sp>
      <p:sp>
        <p:nvSpPr>
          <p:cNvPr id="5" name="Text Placeholder 4"/>
          <p:cNvSpPr>
            <a:spLocks noGrp="1"/>
          </p:cNvSpPr>
          <p:nvPr>
            <p:ph type="body" sz="quarter" idx="3"/>
          </p:nvPr>
        </p:nvSpPr>
        <p:spPr>
          <a:xfrm>
            <a:off x="8641081" y="2129155"/>
            <a:ext cx="45719" cy="45719"/>
          </a:xfrm>
        </p:spPr>
        <p:txBody>
          <a:bodyPr>
            <a:normAutofit fontScale="25000" lnSpcReduction="20000"/>
          </a:bodyPr>
          <a:lstStyle/>
          <a:p>
            <a:endParaRPr lang="en-NZ" dirty="0"/>
          </a:p>
        </p:txBody>
      </p:sp>
      <p:sp>
        <p:nvSpPr>
          <p:cNvPr id="6" name="Content Placeholder 5"/>
          <p:cNvSpPr>
            <a:spLocks noGrp="1"/>
          </p:cNvSpPr>
          <p:nvPr>
            <p:ph sz="quarter" idx="4"/>
          </p:nvPr>
        </p:nvSpPr>
        <p:spPr>
          <a:xfrm>
            <a:off x="4645025" y="2060848"/>
            <a:ext cx="4041775" cy="3960439"/>
          </a:xfrm>
        </p:spPr>
        <p:txBody>
          <a:bodyPr>
            <a:normAutofit fontScale="85000" lnSpcReduction="10000"/>
          </a:bodyPr>
          <a:lstStyle/>
          <a:p>
            <a:pPr fontAlgn="base"/>
            <a:r>
              <a:rPr lang="en-NZ" sz="2600" dirty="0">
                <a:latin typeface="Amienne" pitchFamily="82" charset="0"/>
              </a:rPr>
              <a:t>Her 60-year reign began amid gloomy post-World War II austerity, but Queen Elizabeth II has seen social and technological changes transform the world from her seat on Britain's throne.</a:t>
            </a:r>
          </a:p>
          <a:p>
            <a:pPr fontAlgn="base"/>
            <a:r>
              <a:rPr lang="en-NZ" sz="2600" dirty="0">
                <a:latin typeface="Amienne" pitchFamily="82" charset="0"/>
              </a:rPr>
              <a:t>From </a:t>
            </a:r>
            <a:r>
              <a:rPr lang="en-NZ" sz="2600" dirty="0" smtClean="0">
                <a:latin typeface="Amienne" pitchFamily="82" charset="0"/>
              </a:rPr>
              <a:t>man </a:t>
            </a:r>
            <a:r>
              <a:rPr lang="en-NZ" sz="2600" dirty="0">
                <a:latin typeface="Amienne" pitchFamily="82" charset="0"/>
              </a:rPr>
              <a:t>setting foot on the Moon to the fall of Communism, the queen has witnessed dramatic world events, and withstood the challenges posed her sometimes troublesome family.</a:t>
            </a:r>
          </a:p>
          <a:p>
            <a:pPr>
              <a:buNone/>
            </a:pPr>
            <a:r>
              <a:rPr lang="en-NZ" sz="2600" dirty="0">
                <a:latin typeface="Amienne" pitchFamily="82" charset="0"/>
              </a:rPr>
              <a:t/>
            </a:r>
            <a:br>
              <a:rPr lang="en-NZ" sz="2600" dirty="0">
                <a:latin typeface="Amienne" pitchFamily="82" charset="0"/>
              </a:rPr>
            </a:br>
            <a:r>
              <a:rPr lang="en-NZ" dirty="0"/>
              <a:t/>
            </a:r>
            <a:br>
              <a:rPr lang="en-NZ" dirty="0"/>
            </a:br>
            <a:endParaRPr lang="en-NZ" dirty="0"/>
          </a:p>
        </p:txBody>
      </p:sp>
      <p:pic>
        <p:nvPicPr>
          <p:cNvPr id="2050" name="Picture 2" descr="C:\Users\Administrator\Desktop\article-2097121-1198AC21000005DC-876_634x445.jpg"/>
          <p:cNvPicPr>
            <a:picLocks noChangeAspect="1" noChangeArrowheads="1"/>
          </p:cNvPicPr>
          <p:nvPr/>
        </p:nvPicPr>
        <p:blipFill>
          <a:blip r:embed="rId3" cstate="print"/>
          <a:srcRect/>
          <a:stretch>
            <a:fillRect/>
          </a:stretch>
        </p:blipFill>
        <p:spPr bwMode="auto">
          <a:xfrm>
            <a:off x="5148064" y="4653136"/>
            <a:ext cx="3600400" cy="201622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960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What?</a:t>
            </a:r>
            <a:endParaRPr lang="en-NZ" sz="960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Content Placeholder 2"/>
          <p:cNvSpPr>
            <a:spLocks noGrp="1"/>
          </p:cNvSpPr>
          <p:nvPr>
            <p:ph sz="half" idx="1"/>
          </p:nvPr>
        </p:nvSpPr>
        <p:spPr>
          <a:xfrm>
            <a:off x="395536" y="1700808"/>
            <a:ext cx="4038600" cy="4525963"/>
          </a:xfrm>
        </p:spPr>
        <p:txBody>
          <a:bodyPr>
            <a:normAutofit/>
          </a:bodyPr>
          <a:lstStyle/>
          <a:p>
            <a:pPr lvl="2">
              <a:buNone/>
            </a:pPr>
            <a:r>
              <a:rPr lang="en-NZ" sz="2800" dirty="0" smtClean="0">
                <a:latin typeface="Amienne" pitchFamily="82" charset="0"/>
              </a:rPr>
              <a:t>     The jubilee is a  celebration celebrating queen Elizabeth‘s birthday and 60 years as queen. This year ( 2012) the people in England had a 4 day weekend and that is because they do not have a way to celebrate her birthday(Well not as far as I'm concerned)</a:t>
            </a:r>
            <a:endParaRPr lang="en-NZ" sz="2800" dirty="0">
              <a:latin typeface="Amienne" pitchFamily="82" charset="0"/>
            </a:endParaRPr>
          </a:p>
        </p:txBody>
      </p:sp>
      <p:sp>
        <p:nvSpPr>
          <p:cNvPr id="4" name="Content Placeholder 3"/>
          <p:cNvSpPr>
            <a:spLocks noGrp="1"/>
          </p:cNvSpPr>
          <p:nvPr>
            <p:ph sz="half" idx="2"/>
          </p:nvPr>
        </p:nvSpPr>
        <p:spPr/>
        <p:txBody>
          <a:bodyPr/>
          <a:lstStyle/>
          <a:p>
            <a:endParaRPr lang="en-NZ" dirty="0"/>
          </a:p>
        </p:txBody>
      </p:sp>
      <p:pic>
        <p:nvPicPr>
          <p:cNvPr id="1026" name="Picture 2" descr="C:\Users\Administrator\Desktop\queen8_17sq9v2-17sqa1o.jpg"/>
          <p:cNvPicPr>
            <a:picLocks noChangeAspect="1" noChangeArrowheads="1"/>
          </p:cNvPicPr>
          <p:nvPr/>
        </p:nvPicPr>
        <p:blipFill>
          <a:blip r:embed="rId2" cstate="print"/>
          <a:srcRect/>
          <a:stretch>
            <a:fillRect/>
          </a:stretch>
        </p:blipFill>
        <p:spPr bwMode="auto">
          <a:xfrm>
            <a:off x="4572000" y="3789040"/>
            <a:ext cx="4104456" cy="2376264"/>
          </a:xfrm>
          <a:prstGeom prst="rect">
            <a:avLst/>
          </a:prstGeom>
          <a:noFill/>
        </p:spPr>
      </p:pic>
      <p:pic>
        <p:nvPicPr>
          <p:cNvPr id="1027" name="Picture 3" descr="C:\Users\Administrator\Desktop\green-and-yellow-fireworks-clip-art_428990.jpg"/>
          <p:cNvPicPr>
            <a:picLocks noChangeAspect="1" noChangeArrowheads="1"/>
          </p:cNvPicPr>
          <p:nvPr/>
        </p:nvPicPr>
        <p:blipFill>
          <a:blip r:embed="rId3" cstate="print"/>
          <a:srcRect/>
          <a:stretch>
            <a:fillRect/>
          </a:stretch>
        </p:blipFill>
        <p:spPr bwMode="auto">
          <a:xfrm>
            <a:off x="4355976" y="1628800"/>
            <a:ext cx="4320480" cy="218961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600" dirty="0" smtClean="0">
                <a:solidFill>
                  <a:schemeClr val="accent2">
                    <a:lumMod val="75000"/>
                  </a:schemeClr>
                </a:solidFill>
                <a:latin typeface="Edwardian Script ITC" pitchFamily="66" charset="0"/>
              </a:rPr>
              <a:t>Where?</a:t>
            </a:r>
            <a:endParaRPr lang="en-NZ" sz="6600" dirty="0">
              <a:solidFill>
                <a:schemeClr val="accent2">
                  <a:lumMod val="75000"/>
                </a:schemeClr>
              </a:solidFill>
              <a:latin typeface="Edwardian Script ITC" pitchFamily="66" charset="0"/>
            </a:endParaRPr>
          </a:p>
        </p:txBody>
      </p:sp>
      <p:sp>
        <p:nvSpPr>
          <p:cNvPr id="3" name="Text Placeholder 2"/>
          <p:cNvSpPr>
            <a:spLocks noGrp="1"/>
          </p:cNvSpPr>
          <p:nvPr>
            <p:ph type="body" idx="1"/>
          </p:nvPr>
        </p:nvSpPr>
        <p:spPr/>
        <p:txBody>
          <a:bodyPr>
            <a:noAutofit/>
          </a:bodyPr>
          <a:lstStyle/>
          <a:p>
            <a:r>
              <a:rPr lang="en-NZ" sz="4800" dirty="0" smtClean="0">
                <a:solidFill>
                  <a:schemeClr val="accent2">
                    <a:lumMod val="75000"/>
                  </a:schemeClr>
                </a:solidFill>
                <a:latin typeface="Edwardian Script ITC" pitchFamily="66" charset="0"/>
              </a:rPr>
              <a:t>England/London</a:t>
            </a:r>
            <a:endParaRPr lang="en-NZ" sz="4800" dirty="0">
              <a:solidFill>
                <a:schemeClr val="accent2">
                  <a:lumMod val="75000"/>
                </a:schemeClr>
              </a:solidFill>
              <a:latin typeface="Edwardian Script ITC" pitchFamily="66" charset="0"/>
            </a:endParaRPr>
          </a:p>
        </p:txBody>
      </p:sp>
      <p:sp>
        <p:nvSpPr>
          <p:cNvPr id="4" name="Content Placeholder 3"/>
          <p:cNvSpPr>
            <a:spLocks noGrp="1"/>
          </p:cNvSpPr>
          <p:nvPr>
            <p:ph sz="half" idx="2"/>
          </p:nvPr>
        </p:nvSpPr>
        <p:spPr/>
        <p:txBody>
          <a:bodyPr/>
          <a:lstStyle/>
          <a:p>
            <a:endParaRPr lang="en-NZ" dirty="0"/>
          </a:p>
        </p:txBody>
      </p:sp>
      <p:sp>
        <p:nvSpPr>
          <p:cNvPr id="5" name="Text Placeholder 4"/>
          <p:cNvSpPr>
            <a:spLocks noGrp="1"/>
          </p:cNvSpPr>
          <p:nvPr>
            <p:ph type="body" sz="quarter" idx="3"/>
          </p:nvPr>
        </p:nvSpPr>
        <p:spPr/>
        <p:txBody>
          <a:bodyPr/>
          <a:lstStyle/>
          <a:p>
            <a:endParaRPr lang="en-NZ"/>
          </a:p>
        </p:txBody>
      </p:sp>
      <p:sp>
        <p:nvSpPr>
          <p:cNvPr id="6" name="Content Placeholder 5"/>
          <p:cNvSpPr>
            <a:spLocks noGrp="1"/>
          </p:cNvSpPr>
          <p:nvPr>
            <p:ph sz="quarter" idx="4"/>
          </p:nvPr>
        </p:nvSpPr>
        <p:spPr/>
        <p:txBody>
          <a:bodyPr/>
          <a:lstStyle/>
          <a:p>
            <a:endParaRPr lang="en-NZ"/>
          </a:p>
        </p:txBody>
      </p:sp>
      <p:pic>
        <p:nvPicPr>
          <p:cNvPr id="2050" name="Picture 2" descr="C:\Users\Administrator\Desktop\57.jpg"/>
          <p:cNvPicPr>
            <a:picLocks noChangeAspect="1" noChangeArrowheads="1"/>
          </p:cNvPicPr>
          <p:nvPr/>
        </p:nvPicPr>
        <p:blipFill>
          <a:blip r:embed="rId2" cstate="print"/>
          <a:srcRect/>
          <a:stretch>
            <a:fillRect/>
          </a:stretch>
        </p:blipFill>
        <p:spPr bwMode="auto">
          <a:xfrm>
            <a:off x="4499992" y="2204864"/>
            <a:ext cx="4198774" cy="4104456"/>
          </a:xfrm>
          <a:prstGeom prst="rect">
            <a:avLst/>
          </a:prstGeom>
          <a:noFill/>
        </p:spPr>
      </p:pic>
      <p:pic>
        <p:nvPicPr>
          <p:cNvPr id="2051" name="Picture 3" descr="C:\Users\Administrator\Desktop\imgres.jpg"/>
          <p:cNvPicPr>
            <a:picLocks noChangeAspect="1" noChangeArrowheads="1"/>
          </p:cNvPicPr>
          <p:nvPr/>
        </p:nvPicPr>
        <p:blipFill>
          <a:blip r:embed="rId3" cstate="print"/>
          <a:srcRect/>
          <a:stretch>
            <a:fillRect/>
          </a:stretch>
        </p:blipFill>
        <p:spPr bwMode="auto">
          <a:xfrm>
            <a:off x="6372200" y="2132856"/>
            <a:ext cx="2400300" cy="1905000"/>
          </a:xfrm>
          <a:prstGeom prst="rect">
            <a:avLst/>
          </a:prstGeom>
          <a:noFill/>
        </p:spPr>
      </p:pic>
      <p:pic>
        <p:nvPicPr>
          <p:cNvPr id="2052" name="Picture 4" descr="C:\Users\Administrator\Desktop\chrissargent270320074.jpg"/>
          <p:cNvPicPr>
            <a:picLocks noChangeAspect="1" noChangeArrowheads="1"/>
          </p:cNvPicPr>
          <p:nvPr/>
        </p:nvPicPr>
        <p:blipFill>
          <a:blip r:embed="rId4" cstate="print"/>
          <a:srcRect/>
          <a:stretch>
            <a:fillRect/>
          </a:stretch>
        </p:blipFill>
        <p:spPr bwMode="auto">
          <a:xfrm>
            <a:off x="6948264" y="4581128"/>
            <a:ext cx="1728192" cy="1704834"/>
          </a:xfrm>
          <a:prstGeom prst="rect">
            <a:avLst/>
          </a:prstGeom>
          <a:noFill/>
        </p:spPr>
      </p:pic>
      <p:pic>
        <p:nvPicPr>
          <p:cNvPr id="2053" name="Picture 5" descr="C:\Users\Administrator\Desktop\london.jpg"/>
          <p:cNvPicPr>
            <a:picLocks noChangeAspect="1" noChangeArrowheads="1"/>
          </p:cNvPicPr>
          <p:nvPr/>
        </p:nvPicPr>
        <p:blipFill>
          <a:blip r:embed="rId5" cstate="print"/>
          <a:srcRect/>
          <a:stretch>
            <a:fillRect/>
          </a:stretch>
        </p:blipFill>
        <p:spPr bwMode="auto">
          <a:xfrm>
            <a:off x="4499992" y="4725144"/>
            <a:ext cx="1193701" cy="15939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Why?</a:t>
            </a:r>
            <a:endParaRPr lang="en-NZ" dirty="0"/>
          </a:p>
        </p:txBody>
      </p:sp>
      <p:sp>
        <p:nvSpPr>
          <p:cNvPr id="3" name="Content Placeholder 2"/>
          <p:cNvSpPr>
            <a:spLocks noGrp="1"/>
          </p:cNvSpPr>
          <p:nvPr>
            <p:ph sz="half" idx="1"/>
          </p:nvPr>
        </p:nvSpPr>
        <p:spPr/>
        <p:txBody>
          <a:bodyPr/>
          <a:lstStyle/>
          <a:p>
            <a:endParaRPr lang="en-NZ"/>
          </a:p>
        </p:txBody>
      </p:sp>
      <p:sp>
        <p:nvSpPr>
          <p:cNvPr id="4" name="Content Placeholder 3"/>
          <p:cNvSpPr>
            <a:spLocks noGrp="1"/>
          </p:cNvSpPr>
          <p:nvPr>
            <p:ph sz="half" idx="2"/>
          </p:nvPr>
        </p:nvSpPr>
        <p:spPr/>
        <p:txBody>
          <a:bodyPr/>
          <a:lstStyle/>
          <a:p>
            <a:endParaRPr lang="en-NZ"/>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When?</a:t>
            </a:r>
            <a:endParaRPr lang="en-NZ" dirty="0"/>
          </a:p>
        </p:txBody>
      </p:sp>
      <p:sp>
        <p:nvSpPr>
          <p:cNvPr id="3" name="Content Placeholder 2"/>
          <p:cNvSpPr>
            <a:spLocks noGrp="1"/>
          </p:cNvSpPr>
          <p:nvPr>
            <p:ph sz="half" idx="1"/>
          </p:nvPr>
        </p:nvSpPr>
        <p:spPr/>
        <p:txBody>
          <a:bodyPr/>
          <a:lstStyle/>
          <a:p>
            <a:endParaRPr lang="en-NZ"/>
          </a:p>
        </p:txBody>
      </p:sp>
      <p:sp>
        <p:nvSpPr>
          <p:cNvPr id="4" name="Content Placeholder 3"/>
          <p:cNvSpPr>
            <a:spLocks noGrp="1"/>
          </p:cNvSpPr>
          <p:nvPr>
            <p:ph sz="half" idx="2"/>
          </p:nvPr>
        </p:nvSpPr>
        <p:spPr/>
        <p:txBody>
          <a:bodyPr/>
          <a:lstStyle/>
          <a:p>
            <a:endParaRPr lang="en-NZ"/>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a:t>
            </a:r>
            <a:endParaRPr lang="en-NZ" dirty="0"/>
          </a:p>
        </p:txBody>
      </p:sp>
      <p:sp>
        <p:nvSpPr>
          <p:cNvPr id="3" name="Content Placeholder 2"/>
          <p:cNvSpPr>
            <a:spLocks noGrp="1"/>
          </p:cNvSpPr>
          <p:nvPr>
            <p:ph sz="half" idx="1"/>
          </p:nvPr>
        </p:nvSpPr>
        <p:spPr/>
        <p:txBody>
          <a:bodyPr/>
          <a:lstStyle/>
          <a:p>
            <a:endParaRPr lang="en-NZ"/>
          </a:p>
        </p:txBody>
      </p:sp>
      <p:sp>
        <p:nvSpPr>
          <p:cNvPr id="4" name="Content Placeholder 3"/>
          <p:cNvSpPr>
            <a:spLocks noGrp="1"/>
          </p:cNvSpPr>
          <p:nvPr>
            <p:ph sz="half" idx="2"/>
          </p:nvPr>
        </p:nvSpPr>
        <p:spPr/>
        <p:txBody>
          <a:bodyPr/>
          <a:lstStyle/>
          <a:p>
            <a:endParaRPr lang="en-NZ"/>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150</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queen’s jubilee</vt:lpstr>
      <vt:lpstr>Who?</vt:lpstr>
      <vt:lpstr>What?</vt:lpstr>
      <vt:lpstr>Where?</vt:lpstr>
      <vt:lpstr>Why?</vt:lpstr>
      <vt:lpstr>When?</vt:lpstr>
      <vt:lpstr>How?</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queen’s jubilee</dc:title>
  <dc:creator>Administrator</dc:creator>
  <cp:lastModifiedBy>Administrator</cp:lastModifiedBy>
  <cp:revision>10</cp:revision>
  <dcterms:created xsi:type="dcterms:W3CDTF">2012-06-06T06:24:59Z</dcterms:created>
  <dcterms:modified xsi:type="dcterms:W3CDTF">2012-06-07T20:08:40Z</dcterms:modified>
</cp:coreProperties>
</file>